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6" r:id="rId3"/>
    <p:sldId id="268" r:id="rId4"/>
    <p:sldId id="267" r:id="rId5"/>
    <p:sldId id="269" r:id="rId6"/>
    <p:sldId id="27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666633"/>
    <a:srgbClr val="660033"/>
    <a:srgbClr val="606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>
      <p:cViewPr varScale="1">
        <p:scale>
          <a:sx n="70" d="100"/>
          <a:sy n="70" d="100"/>
        </p:scale>
        <p:origin x="-3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28.11.2016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6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28.11.2016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4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28.11.2016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1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28.11.2016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9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28.11.2016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29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28.11.2016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03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28.11.2016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0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28.11.2016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1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2.png"/><Relationship Id="rId7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2.png"/><Relationship Id="rId7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gif"/><Relationship Id="rId4" Type="http://schemas.openxmlformats.org/officeDocument/2006/relationships/image" Target="../media/image8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Лента лицом вверх 15"/>
          <p:cNvSpPr/>
          <p:nvPr/>
        </p:nvSpPr>
        <p:spPr>
          <a:xfrm>
            <a:off x="2051720" y="188640"/>
            <a:ext cx="4608512" cy="1198629"/>
          </a:xfrm>
          <a:prstGeom prst="ribbon2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2700">
                  <a:noFill/>
                  <a:prstDash val="solid"/>
                </a:ln>
                <a:solidFill>
                  <a:srgbClr val="A50021"/>
                </a:solidFill>
                <a:latin typeface="Arial Narrow" panose="020B0606020202030204" pitchFamily="34" charset="0"/>
                <a:ea typeface="Cambria Math" pitchFamily="18" charset="0"/>
                <a:cs typeface="Times New Roman" panose="02020603050405020304" pitchFamily="18" charset="0"/>
              </a:rPr>
              <a:t>27 </a:t>
            </a:r>
            <a:r>
              <a:rPr lang="ru-RU" sz="2000" b="1" dirty="0">
                <a:ln w="12700">
                  <a:noFill/>
                  <a:prstDash val="solid"/>
                </a:ln>
                <a:solidFill>
                  <a:srgbClr val="A50021"/>
                </a:solidFill>
                <a:latin typeface="Arial Narrow" panose="020B0606020202030204" pitchFamily="34" charset="0"/>
                <a:ea typeface="Cambria Math" pitchFamily="18" charset="0"/>
                <a:cs typeface="Times New Roman" panose="02020603050405020304" pitchFamily="18" charset="0"/>
              </a:rPr>
              <a:t>ноября 2016 года – День матери</a:t>
            </a:r>
            <a:endParaRPr lang="ru-RU" sz="2000" b="1" dirty="0">
              <a:ln w="12700">
                <a:noFill/>
                <a:prstDash val="solid"/>
              </a:ln>
              <a:solidFill>
                <a:srgbClr val="A50021"/>
              </a:solidFill>
              <a:latin typeface="Arial Narrow" panose="020B0606020202030204" pitchFamily="34" charset="0"/>
              <a:ea typeface="Cambria Math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6" y="6316769"/>
            <a:ext cx="9144000" cy="5198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88640"/>
            <a:ext cx="1595806" cy="1198629"/>
          </a:xfrm>
          <a:prstGeom prst="rect">
            <a:avLst/>
          </a:prstGeom>
        </p:spPr>
      </p:pic>
      <p:pic>
        <p:nvPicPr>
          <p:cNvPr id="14" name="Содержимое 13" descr="день матери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724128" y="2171125"/>
            <a:ext cx="3024336" cy="38382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chemeClr val="accent2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/>
          <a:srcRect/>
          <a:stretch/>
        </p:blipFill>
        <p:spPr>
          <a:xfrm>
            <a:off x="251520" y="0"/>
            <a:ext cx="1618574" cy="17878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2077035"/>
            <a:ext cx="3664351" cy="786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b="1" i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0" y="2062230"/>
            <a:ext cx="3819478" cy="4056063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12700">
                  <a:noFill/>
                  <a:prstDash val="solid"/>
                </a:ln>
                <a:solidFill>
                  <a:srgbClr val="A50021"/>
                </a:solidFill>
                <a:latin typeface="Arial Narrow" panose="020B0606020202030204" pitchFamily="34" charset="0"/>
                <a:ea typeface="Cambria Math" pitchFamily="18" charset="0"/>
                <a:cs typeface="Times New Roman" panose="02020603050405020304" pitchFamily="18" charset="0"/>
              </a:rPr>
              <a:t>В последнее воскресенье ноября в России отмечают праздник День матери. </a:t>
            </a:r>
          </a:p>
          <a:p>
            <a:pPr algn="ctr"/>
            <a:r>
              <a:rPr lang="ru-RU" sz="1600" b="1" dirty="0">
                <a:ln w="12700">
                  <a:noFill/>
                  <a:prstDash val="solid"/>
                </a:ln>
                <a:solidFill>
                  <a:srgbClr val="A50021"/>
                </a:solidFill>
                <a:latin typeface="Arial Narrow" panose="020B0606020202030204" pitchFamily="34" charset="0"/>
                <a:ea typeface="Cambria Math" pitchFamily="18" charset="0"/>
                <a:cs typeface="Times New Roman" panose="02020603050405020304" pitchFamily="18" charset="0"/>
              </a:rPr>
              <a:t> Вы скажете: «А как же 8 марта?».</a:t>
            </a:r>
          </a:p>
          <a:p>
            <a:pPr algn="ctr"/>
            <a:r>
              <a:rPr lang="ru-RU" sz="1600" b="1" dirty="0">
                <a:ln w="12700">
                  <a:noFill/>
                  <a:prstDash val="solid"/>
                </a:ln>
                <a:solidFill>
                  <a:srgbClr val="A50021"/>
                </a:solidFill>
                <a:latin typeface="Arial Narrow" panose="020B0606020202030204" pitchFamily="34" charset="0"/>
                <a:ea typeface="Cambria Math" pitchFamily="18" charset="0"/>
                <a:cs typeface="Times New Roman" panose="02020603050405020304" pitchFamily="18" charset="0"/>
              </a:rPr>
              <a:t>8 марта – это </a:t>
            </a: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A50021"/>
                </a:solidFill>
                <a:latin typeface="Arial Narrow" panose="020B0606020202030204" pitchFamily="34" charset="0"/>
                <a:ea typeface="Cambria Math" pitchFamily="18" charset="0"/>
                <a:cs typeface="Times New Roman" panose="02020603050405020304" pitchFamily="18" charset="0"/>
              </a:rPr>
              <a:t>Международный </a:t>
            </a:r>
            <a:r>
              <a:rPr lang="ru-RU" sz="1600" b="1" dirty="0">
                <a:ln w="12700">
                  <a:noFill/>
                  <a:prstDash val="solid"/>
                </a:ln>
                <a:solidFill>
                  <a:srgbClr val="A50021"/>
                </a:solidFill>
                <a:latin typeface="Arial Narrow" panose="020B0606020202030204" pitchFamily="34" charset="0"/>
                <a:ea typeface="Cambria Math" pitchFamily="18" charset="0"/>
                <a:cs typeface="Times New Roman" panose="02020603050405020304" pitchFamily="18" charset="0"/>
              </a:rPr>
              <a:t>женский день. Конечно же, его  никто не отменял. Только, в отличие от </a:t>
            </a: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A50021"/>
                </a:solidFill>
                <a:latin typeface="Arial Narrow" panose="020B0606020202030204" pitchFamily="34" charset="0"/>
                <a:ea typeface="Cambria Math" pitchFamily="18" charset="0"/>
                <a:cs typeface="Times New Roman" panose="02020603050405020304" pitchFamily="18" charset="0"/>
              </a:rPr>
              <a:t>праздника 8 </a:t>
            </a:r>
            <a:r>
              <a:rPr lang="ru-RU" sz="1600" b="1" dirty="0">
                <a:ln w="12700">
                  <a:noFill/>
                  <a:prstDash val="solid"/>
                </a:ln>
                <a:solidFill>
                  <a:srgbClr val="A50021"/>
                </a:solidFill>
                <a:latin typeface="Arial Narrow" panose="020B0606020202030204" pitchFamily="34" charset="0"/>
                <a:ea typeface="Cambria Math" pitchFamily="18" charset="0"/>
                <a:cs typeface="Times New Roman" panose="02020603050405020304" pitchFamily="18" charset="0"/>
              </a:rPr>
              <a:t>марта, в День матери поздравления принимают только мамы, а не все представительницы женского пола.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199" y="4169572"/>
            <a:ext cx="2143870" cy="171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84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6" y="6316769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6" y="0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990" y="215753"/>
            <a:ext cx="1296144" cy="973549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0" y="3762519"/>
            <a:ext cx="3255604" cy="26379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145124" y="1301866"/>
            <a:ext cx="3672408" cy="26928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24 ноября в  группе «Искорки» </a:t>
            </a:r>
          </a:p>
          <a:p>
            <a:pPr marL="0" indent="0" algn="ctr">
              <a:buNone/>
            </a:pPr>
            <a:r>
              <a:rPr lang="ru-RU" sz="2000" b="1" i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прошло веселое спортивно – музыкальное развлечение, активными участниками которого стали дети и мамы. 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763688" y="359465"/>
            <a:ext cx="6923112" cy="1050129"/>
          </a:xfrm>
        </p:spPr>
        <p:txBody>
          <a:bodyPr>
            <a:noAutofit/>
          </a:bodyPr>
          <a:lstStyle/>
          <a:p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У каждого из нас есть </a:t>
            </a:r>
            <a:b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</a:b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                                 своя мама, мамочка…</a:t>
            </a:r>
            <a:b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</a:b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2" name="Объект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56" y="1085937"/>
            <a:ext cx="3384376" cy="24303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572000" y="456943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конце мероприятия было торжественное чествование всех участников, а мам ждали теплые слова и поздравительные открытки.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39" l="0" r="99316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259" y="3552407"/>
            <a:ext cx="3007803" cy="107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53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6" y="6316769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6" y="0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990" y="215753"/>
            <a:ext cx="1296144" cy="973549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3" y="1553306"/>
            <a:ext cx="3419997" cy="26677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169940" y="2420888"/>
            <a:ext cx="2588096" cy="34129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В группе «Капельки» </a:t>
            </a:r>
          </a:p>
          <a:p>
            <a:pPr marL="0" indent="0" algn="ctr">
              <a:buNone/>
            </a:pPr>
            <a:endParaRPr lang="ru-RU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sz="2400" i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дети своим мамам прочитали стихи, вместе поиграли в интересные игры.</a:t>
            </a:r>
            <a:endParaRPr lang="ru-RU" sz="2000" b="1" i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763688" y="359465"/>
            <a:ext cx="6923112" cy="1050129"/>
          </a:xfrm>
        </p:spPr>
        <p:txBody>
          <a:bodyPr>
            <a:noAutofit/>
          </a:bodyPr>
          <a:lstStyle/>
          <a:p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У каждого из нас есть </a:t>
            </a:r>
            <a:b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</a:b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                                 своя мама, мамочка…</a:t>
            </a:r>
            <a:b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</a:b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60" y="5118263"/>
            <a:ext cx="4122204" cy="1648881"/>
          </a:xfrm>
          <a:prstGeom prst="rect">
            <a:avLst/>
          </a:prstGeom>
        </p:spPr>
      </p:pic>
      <p:pic>
        <p:nvPicPr>
          <p:cNvPr id="8" name="Объект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036" y="3967005"/>
            <a:ext cx="3278460" cy="27665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036" y="1200706"/>
            <a:ext cx="2823660" cy="225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18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6" y="6316769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6" y="0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990" y="215753"/>
            <a:ext cx="1296144" cy="973549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292080" y="1760802"/>
            <a:ext cx="3682752" cy="4421088"/>
          </a:xfrm>
        </p:spPr>
        <p:txBody>
          <a:bodyPr>
            <a:normAutofit/>
          </a:bodyPr>
          <a:lstStyle/>
          <a:p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i="1" dirty="0"/>
          </a:p>
          <a:p>
            <a:endParaRPr lang="ru-RU" dirty="0"/>
          </a:p>
        </p:txBody>
      </p:sp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971600" y="1214239"/>
            <a:ext cx="8877672" cy="866982"/>
          </a:xfrm>
        </p:spPr>
        <p:txBody>
          <a:bodyPr>
            <a:normAutofit fontScale="90000"/>
          </a:bodyPr>
          <a:lstStyle/>
          <a:p>
            <a:pPr marL="342900" lvl="0" indent="-342900">
              <a:buFontTx/>
              <a:buChar char="•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Все с большим интересом  принимали участие</a:t>
            </a:r>
            <a:br>
              <a:rPr lang="ru-RU" sz="27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7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в различных конкурсах…</a:t>
            </a:r>
            <a:r>
              <a:rPr lang="ru-RU" sz="20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081221"/>
            <a:ext cx="3731321" cy="28599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716016" y="1934579"/>
            <a:ext cx="273676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Родители</a:t>
            </a:r>
            <a:r>
              <a:rPr lang="ru-RU" sz="2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Arial Narrow" panose="020B0606020202030204" pitchFamily="34" charset="0"/>
              </a:rPr>
              <a:t> группы «Капельки» </a:t>
            </a:r>
            <a:r>
              <a:rPr lang="ru-RU" sz="2000" b="1" i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с большим удовольствием поучаствовали в инсценировке по сказке «Репка».</a:t>
            </a:r>
          </a:p>
          <a:p>
            <a:endParaRPr lang="ru-RU" sz="2000" b="1" i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2000" b="1" i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А закончилось мероприятие чаепитием в   домашней и уютной обстановке…</a:t>
            </a:r>
          </a:p>
          <a:p>
            <a:endParaRPr lang="ru-RU" dirty="0"/>
          </a:p>
        </p:txBody>
      </p:sp>
      <p:pic>
        <p:nvPicPr>
          <p:cNvPr id="12" name="Объект 2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751" y="6090326"/>
            <a:ext cx="5827647" cy="746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30872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6" y="6316769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6" y="0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990" y="215753"/>
            <a:ext cx="1296144" cy="973549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78" y="1070764"/>
            <a:ext cx="3255604" cy="2441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60758" y="1188209"/>
            <a:ext cx="3672408" cy="46170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25 ноября в  группе «Почемучки» </a:t>
            </a:r>
          </a:p>
          <a:p>
            <a:pPr marL="0" indent="0" algn="ctr">
              <a:buNone/>
            </a:pPr>
            <a:endParaRPr lang="ru-RU" sz="24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000" b="1" i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совместно с музыкальным руководителем прошел  интересный мастер-класс, посвященный Дню матери, в котором мамы побывали в роли исполнителей музыкальных и танцевальных произведений. </a:t>
            </a:r>
          </a:p>
          <a:p>
            <a:pPr marL="0" indent="0" algn="ctr">
              <a:buNone/>
            </a:pPr>
            <a:endParaRPr lang="ru-RU" sz="2000" b="1" i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sz="2000" b="1" i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А в завершении мероприятия все мамы получили поздравительные открытки…</a:t>
            </a:r>
            <a:endParaRPr lang="ru-RU" sz="1400" b="1" i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763688" y="359465"/>
            <a:ext cx="6923112" cy="1050129"/>
          </a:xfrm>
        </p:spPr>
        <p:txBody>
          <a:bodyPr>
            <a:noAutofit/>
          </a:bodyPr>
          <a:lstStyle/>
          <a:p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У каждого из нас есть </a:t>
            </a:r>
            <a:b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</a:b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                                 своя мама, мамочка…</a:t>
            </a:r>
            <a:b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</a:b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2" name="Объект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17554"/>
            <a:ext cx="3240472" cy="24303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2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786" y="6161516"/>
            <a:ext cx="5827647" cy="746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66088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089908" y="2952785"/>
            <a:ext cx="3290120" cy="199437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6" y="6316769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6" y="0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990" y="215753"/>
            <a:ext cx="1296144" cy="973549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21" y="4173374"/>
            <a:ext cx="2870811" cy="21531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547664" y="237138"/>
            <a:ext cx="6048672" cy="112995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Вот так, в каждой группе от своих сыновей и дочек,  в нашем  детском саду «Солнышко» принимают поздравления все мамы…</a:t>
            </a:r>
          </a:p>
          <a:p>
            <a:pPr marL="0" indent="0" algn="ctr">
              <a:buNone/>
            </a:pPr>
            <a:endParaRPr lang="ru-RU" sz="2000" b="1" i="1" dirty="0">
              <a:latin typeface="Arial Narrow" panose="020B0606020202030204" pitchFamily="34" charset="0"/>
            </a:endParaRPr>
          </a:p>
        </p:txBody>
      </p:sp>
      <p:pic>
        <p:nvPicPr>
          <p:cNvPr id="12" name="Объект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85" y="1710921"/>
            <a:ext cx="2681604" cy="2011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974535" y="2975792"/>
            <a:ext cx="3676924" cy="13203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66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Мама </a:t>
            </a:r>
            <a:r>
              <a:rPr lang="ru-RU" sz="2400" b="1" dirty="0" smtClean="0">
                <a:ln w="66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милая моя, </a:t>
            </a:r>
            <a:r>
              <a:rPr lang="ru-RU" sz="2400" b="1" dirty="0">
                <a:ln w="66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поздравляю я </a:t>
            </a:r>
            <a:r>
              <a:rPr lang="ru-RU" sz="2400" b="1" dirty="0" smtClean="0">
                <a:ln w="66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тебя</a:t>
            </a:r>
            <a:r>
              <a:rPr lang="ru-RU" sz="2400" b="1" dirty="0">
                <a:ln w="66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!</a:t>
            </a:r>
          </a:p>
        </p:txBody>
      </p:sp>
      <p:pic>
        <p:nvPicPr>
          <p:cNvPr id="14" name="Объект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34" y="1652934"/>
            <a:ext cx="2681604" cy="2011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Объект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34" y="4287217"/>
            <a:ext cx="2681604" cy="2011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79" y="1428629"/>
            <a:ext cx="1521878" cy="15676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9117">
            <a:off x="3838581" y="4830403"/>
            <a:ext cx="1577219" cy="157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577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241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Тема1</vt:lpstr>
      <vt:lpstr>Презентация PowerPoint</vt:lpstr>
      <vt:lpstr>У каждого из нас есть                                   своя мама, мамочка… </vt:lpstr>
      <vt:lpstr>У каждого из нас есть                                   своя мама, мамочка… </vt:lpstr>
      <vt:lpstr>     Все с большим интересом  принимали участие  в различных конкурсах…  </vt:lpstr>
      <vt:lpstr>У каждого из нас есть                                   своя мама, мамочка… </vt:lpstr>
      <vt:lpstr>Мама милая моя, поздравляю я тебя!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User</cp:lastModifiedBy>
  <cp:revision>47</cp:revision>
  <dcterms:created xsi:type="dcterms:W3CDTF">2015-10-24T17:25:59Z</dcterms:created>
  <dcterms:modified xsi:type="dcterms:W3CDTF">2016-11-28T07:04:15Z</dcterms:modified>
</cp:coreProperties>
</file>